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2" r:id="rId6"/>
    <p:sldId id="261" r:id="rId7"/>
    <p:sldId id="263" r:id="rId8"/>
    <p:sldId id="264"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394254"/>
            <a:ext cx="8915399" cy="2262781"/>
          </a:xfrm>
        </p:spPr>
        <p:txBody>
          <a:bodyPr>
            <a:normAutofit fontScale="90000"/>
          </a:bodyPr>
          <a:lstStyle/>
          <a:p>
            <a:r>
              <a:rPr lang="en-US" dirty="0" smtClean="0"/>
              <a:t>Visioning with recreation… A look into the future</a:t>
            </a:r>
            <a:endParaRPr lang="en-US" dirty="0"/>
          </a:p>
        </p:txBody>
      </p:sp>
      <p:sp>
        <p:nvSpPr>
          <p:cNvPr id="3" name="Subtitle 2"/>
          <p:cNvSpPr>
            <a:spLocks noGrp="1"/>
          </p:cNvSpPr>
          <p:nvPr>
            <p:ph type="subTitle" idx="1"/>
          </p:nvPr>
        </p:nvSpPr>
        <p:spPr>
          <a:xfrm>
            <a:off x="2589212" y="3838266"/>
            <a:ext cx="8915399" cy="1126283"/>
          </a:xfrm>
        </p:spPr>
        <p:txBody>
          <a:bodyPr/>
          <a:lstStyle/>
          <a:p>
            <a:r>
              <a:rPr lang="en-US" dirty="0" smtClean="0"/>
              <a:t>Marybeth Mabry, Town Council</a:t>
            </a:r>
            <a:endParaRPr lang="en-US" dirty="0"/>
          </a:p>
        </p:txBody>
      </p:sp>
    </p:spTree>
    <p:extLst>
      <p:ext uri="{BB962C8B-B14F-4D97-AF65-F5344CB8AC3E}">
        <p14:creationId xmlns:p14="http://schemas.microsoft.com/office/powerpoint/2010/main" val="74517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06" y="508781"/>
            <a:ext cx="8358875" cy="1262355"/>
          </a:xfrm>
        </p:spPr>
        <p:txBody>
          <a:bodyPr>
            <a:prstTxWarp prst="textArchUp">
              <a:avLst/>
            </a:prstTxWarp>
          </a:bodyPr>
          <a:lstStyle/>
          <a:p>
            <a:pPr algn="ctr"/>
            <a:r>
              <a:rPr lang="en-US" b="1" dirty="0" smtClean="0"/>
              <a:t>SPECIAL EVENTS… MAKING AN IMPACT</a:t>
            </a:r>
            <a:endParaRPr lang="en-US" b="1" dirty="0"/>
          </a:p>
        </p:txBody>
      </p:sp>
      <p:sp>
        <p:nvSpPr>
          <p:cNvPr id="3" name="Content Placeholder 2"/>
          <p:cNvSpPr>
            <a:spLocks noGrp="1"/>
          </p:cNvSpPr>
          <p:nvPr>
            <p:ph idx="1"/>
          </p:nvPr>
        </p:nvSpPr>
        <p:spPr>
          <a:xfrm>
            <a:off x="2207740" y="1139958"/>
            <a:ext cx="9140353" cy="4650833"/>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2000" b="1" dirty="0" smtClean="0">
                <a:ln/>
                <a:solidFill>
                  <a:schemeClr val="accent3"/>
                </a:solidFill>
              </a:rPr>
              <a:t>“Tasty Tuesdays” </a:t>
            </a:r>
            <a:r>
              <a:rPr lang="en-US" b="1" dirty="0" smtClean="0">
                <a:ln/>
                <a:solidFill>
                  <a:schemeClr val="accent3"/>
                </a:solidFill>
              </a:rPr>
              <a:t>– Once a month incorporate a fun and entertaining event that compliments the Farmers Market and creates a full day of activities for visitors and citizens alike.  </a:t>
            </a:r>
          </a:p>
          <a:p>
            <a:pPr lvl="1"/>
            <a:r>
              <a:rPr lang="en-US" b="1" dirty="0" smtClean="0">
                <a:ln/>
                <a:solidFill>
                  <a:schemeClr val="accent3"/>
                </a:solidFill>
              </a:rPr>
              <a:t>Allow food trucks (Tasty Tuesday’s only)</a:t>
            </a:r>
          </a:p>
          <a:p>
            <a:pPr lvl="1"/>
            <a:r>
              <a:rPr lang="en-US" b="1" dirty="0" smtClean="0">
                <a:ln/>
                <a:solidFill>
                  <a:schemeClr val="accent3"/>
                </a:solidFill>
              </a:rPr>
              <a:t>Have live music; bands that want the opportunity to be heard</a:t>
            </a:r>
          </a:p>
          <a:p>
            <a:pPr lvl="1"/>
            <a:r>
              <a:rPr lang="en-US" b="1" dirty="0" smtClean="0">
                <a:ln/>
                <a:solidFill>
                  <a:schemeClr val="accent3"/>
                </a:solidFill>
              </a:rPr>
              <a:t>Kids activities (creative art camps, inflatables)</a:t>
            </a:r>
          </a:p>
          <a:p>
            <a:pPr lvl="1"/>
            <a:r>
              <a:rPr lang="en-US" b="1" dirty="0" smtClean="0">
                <a:ln/>
                <a:solidFill>
                  <a:schemeClr val="accent3"/>
                </a:solidFill>
              </a:rPr>
              <a:t>Art displays and exhibits around the park</a:t>
            </a:r>
          </a:p>
          <a:p>
            <a:pPr lvl="1"/>
            <a:r>
              <a:rPr lang="en-US" b="1" dirty="0" smtClean="0">
                <a:ln/>
                <a:solidFill>
                  <a:schemeClr val="accent3"/>
                </a:solidFill>
              </a:rPr>
              <a:t>Create a fun day that allows the opportunity for visitors to see what Surfside Beach has to offer.</a:t>
            </a:r>
            <a:endParaRPr lang="en-US" b="1" dirty="0">
              <a:ln/>
              <a:solidFill>
                <a:schemeClr val="accent3"/>
              </a:solidFill>
            </a:endParaRPr>
          </a:p>
        </p:txBody>
      </p:sp>
      <p:pic>
        <p:nvPicPr>
          <p:cNvPr id="5" name="Picture 4" descr="Image result for food tr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460" y="4655612"/>
            <a:ext cx="2187680" cy="1375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ourism-lab.eu/uploads/DepositData/6/9/979/pics/DSC_0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869" y="2008098"/>
            <a:ext cx="2305271" cy="155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asplayzone.com/wp-content/uploads/2014/01/24-foot-giant-inflatable-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816" y="4410370"/>
            <a:ext cx="1756200" cy="17239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band"/>
          <p:cNvPicPr>
            <a:picLocks noChangeAspect="1" noChangeArrowheads="1"/>
          </p:cNvPicPr>
          <p:nvPr/>
        </p:nvPicPr>
        <p:blipFill rotWithShape="1">
          <a:blip r:embed="rId5">
            <a:extLst>
              <a:ext uri="{28A0092B-C50C-407E-A947-70E740481C1C}">
                <a14:useLocalDpi xmlns:a14="http://schemas.microsoft.com/office/drawing/2010/main" val="0"/>
              </a:ext>
            </a:extLst>
          </a:blip>
          <a:srcRect t="1" b="11406"/>
          <a:stretch/>
        </p:blipFill>
        <p:spPr bwMode="auto">
          <a:xfrm>
            <a:off x="1844976" y="4655612"/>
            <a:ext cx="2495550" cy="162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9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8823" y="125506"/>
            <a:ext cx="9723727" cy="5413713"/>
          </a:xfrm>
        </p:spPr>
        <p:txBody>
          <a:bodyPr>
            <a:noAutofit/>
          </a:bodyPr>
          <a:lstStyle/>
          <a:p>
            <a:pPr marL="0" indent="0">
              <a:buNone/>
            </a:pPr>
            <a:r>
              <a:rPr lang="en-US" sz="2000" dirty="0" smtClean="0"/>
              <a:t>City of Greenville, SC  - </a:t>
            </a:r>
            <a:r>
              <a:rPr lang="en-US" sz="2000" b="1" i="1" dirty="0" smtClean="0"/>
              <a:t>Mice on Main</a:t>
            </a:r>
          </a:p>
          <a:p>
            <a:pPr marL="0" indent="0">
              <a:buNone/>
            </a:pPr>
            <a:r>
              <a:rPr lang="en-US" sz="2000" dirty="0"/>
              <a:t/>
            </a:r>
            <a:br>
              <a:rPr lang="en-US" sz="2000" dirty="0"/>
            </a:br>
            <a:r>
              <a:rPr lang="en-US" sz="2000" dirty="0"/>
              <a:t>To find the mice, you'll need the </a:t>
            </a:r>
            <a:r>
              <a:rPr lang="en-US" sz="2000" i="1" dirty="0"/>
              <a:t>Mice on Main</a:t>
            </a:r>
            <a:r>
              <a:rPr lang="en-US" sz="2000" dirty="0"/>
              <a:t> </a:t>
            </a:r>
            <a:r>
              <a:rPr lang="en-US" sz="2000" dirty="0" smtClean="0"/>
              <a:t>set </a:t>
            </a:r>
            <a:r>
              <a:rPr lang="en-US" sz="2000" dirty="0"/>
              <a:t>of </a:t>
            </a:r>
            <a:r>
              <a:rPr lang="en-US" sz="2000" dirty="0" smtClean="0"/>
              <a:t>clues-</a:t>
            </a:r>
            <a:r>
              <a:rPr lang="en-US" sz="2000" dirty="0"/>
              <a:t> </a:t>
            </a:r>
            <a:r>
              <a:rPr lang="en-US" sz="2000" dirty="0" smtClean="0"/>
              <a:t>if </a:t>
            </a:r>
            <a:r>
              <a:rPr lang="en-US" sz="2000" dirty="0"/>
              <a:t>you plan to find them all. Here are some hints we created just for you.</a:t>
            </a:r>
            <a:br>
              <a:rPr lang="en-US" sz="2000" dirty="0"/>
            </a:br>
            <a:r>
              <a:rPr lang="en-US" sz="2000" dirty="0"/>
              <a:t/>
            </a:r>
            <a:br>
              <a:rPr lang="en-US" sz="2000" dirty="0"/>
            </a:br>
            <a:r>
              <a:rPr lang="en-US" sz="1600" b="1" dirty="0"/>
              <a:t>1. Begin your search on North Main outside of the hotel restaurant where a fountain makes a wall of water. You'll find the father mouse, Marvin, reading his book. He can't hide--take a good look!</a:t>
            </a:r>
            <a:br>
              <a:rPr lang="en-US" sz="1600" b="1" dirty="0"/>
            </a:br>
            <a:r>
              <a:rPr lang="en-US" sz="1600" b="1" dirty="0"/>
              <a:t>2. Mother Maggie is just across, sitting where she can see Marvin. When she looks down the street, she can see their five baby mice, placed here and there, all so sweet.</a:t>
            </a:r>
            <a:br>
              <a:rPr lang="en-US" sz="1600" b="1" dirty="0"/>
            </a:br>
            <a:r>
              <a:rPr lang="en-US" sz="1600" b="1" dirty="0"/>
              <a:t>3. Cross the street and walk a bit. You'll see Marvin, Jr. at the top of the stairs where coffee lovers and computer gurus meet and poets love to count their feet.</a:t>
            </a:r>
            <a:br>
              <a:rPr lang="en-US" sz="1600" b="1" dirty="0"/>
            </a:br>
            <a:r>
              <a:rPr lang="en-US" sz="1600" b="1" dirty="0"/>
              <a:t>4. Marcley's somewhere near the One Main Street plaza. Look around. You'll find him there.</a:t>
            </a:r>
            <a:br>
              <a:rPr lang="en-US" sz="1600" b="1" dirty="0"/>
            </a:br>
            <a:r>
              <a:rPr lang="en-US" sz="1600" b="1" dirty="0"/>
              <a:t>5. Millie's a high "high-tech" girl. You'll really have to search, but give it a whirl.</a:t>
            </a:r>
            <a:br>
              <a:rPr lang="en-US" sz="1600" b="1" dirty="0"/>
            </a:br>
            <a:r>
              <a:rPr lang="en-US" sz="1600" b="1" dirty="0"/>
              <a:t>6. Watch out! Mitch does his skateboarding in the bank's alley. You'll be lucky to find him; don't dally.</a:t>
            </a:r>
            <a:br>
              <a:rPr lang="en-US" sz="1600" b="1" dirty="0"/>
            </a:br>
            <a:r>
              <a:rPr lang="en-US" sz="1600" b="1" dirty="0"/>
              <a:t>7. Across the street there's healthy stuff along the way. That's where Melissa loves to play.</a:t>
            </a:r>
            <a:br>
              <a:rPr lang="en-US" sz="1600" b="1" dirty="0"/>
            </a:br>
            <a:r>
              <a:rPr lang="en-US" sz="1600" b="1" dirty="0"/>
              <a:t>8. You'll find Aunt Mifflin where there's money. She's looking at the flowers, honey.</a:t>
            </a:r>
            <a:br>
              <a:rPr lang="en-US" sz="1600" b="1" dirty="0"/>
            </a:br>
            <a:r>
              <a:rPr lang="en-US" sz="1600" b="1" dirty="0"/>
              <a:t>9. Mifflin's husband, Uncle Miles, loves to eat Italian. He's by the rain spout. If you've found him, give a shout! </a:t>
            </a:r>
            <a:br>
              <a:rPr lang="en-US" sz="1600" b="1" dirty="0"/>
            </a:br>
            <a:r>
              <a:rPr lang="en-US" sz="1600" b="1" dirty="0"/>
              <a:t/>
            </a:r>
            <a:br>
              <a:rPr lang="en-US" sz="1600" b="1" dirty="0"/>
            </a:br>
            <a:r>
              <a:rPr lang="en-US" sz="1600" b="1" dirty="0"/>
              <a:t>That's what a mouse hunt is all about!</a:t>
            </a:r>
            <a:endParaRPr lang="en-US" sz="1600" b="1" i="1" dirty="0"/>
          </a:p>
        </p:txBody>
      </p:sp>
    </p:spTree>
    <p:extLst>
      <p:ext uri="{BB962C8B-B14F-4D97-AF65-F5344CB8AC3E}">
        <p14:creationId xmlns:p14="http://schemas.microsoft.com/office/powerpoint/2010/main" val="265216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5837" y="996779"/>
            <a:ext cx="9932341" cy="5050037"/>
          </a:xfrm>
        </p:spPr>
        <p:txBody>
          <a:bodyPr/>
          <a:lstStyle/>
          <a:p>
            <a:r>
              <a:rPr lang="en-US" dirty="0"/>
              <a:t>To find the </a:t>
            </a:r>
            <a:r>
              <a:rPr lang="en-US" dirty="0" smtClean="0"/>
              <a:t>fish, </a:t>
            </a:r>
            <a:r>
              <a:rPr lang="en-US" dirty="0"/>
              <a:t>you'll need the </a:t>
            </a:r>
            <a:r>
              <a:rPr lang="en-US" dirty="0" smtClean="0"/>
              <a:t>”Make a wish then find the fish”</a:t>
            </a:r>
            <a:r>
              <a:rPr lang="en-US" dirty="0"/>
              <a:t> set of </a:t>
            </a:r>
            <a:r>
              <a:rPr lang="en-US" dirty="0" smtClean="0"/>
              <a:t>clues-if </a:t>
            </a:r>
            <a:r>
              <a:rPr lang="en-US" dirty="0"/>
              <a:t>you plan to find them all. Here are some hints we created just for you</a:t>
            </a:r>
            <a:r>
              <a:rPr lang="en-US" dirty="0" smtClean="0"/>
              <a:t>.</a:t>
            </a:r>
          </a:p>
          <a:p>
            <a:pPr lvl="1"/>
            <a:r>
              <a:rPr lang="en-US" sz="1800" dirty="0" smtClean="0"/>
              <a:t>Design a list of clues that take the visitors and citizens alike to different areas of the town…</a:t>
            </a:r>
          </a:p>
          <a:p>
            <a:pPr lvl="1"/>
            <a:r>
              <a:rPr lang="en-US" sz="1800" dirty="0" smtClean="0"/>
              <a:t>Library</a:t>
            </a:r>
          </a:p>
          <a:p>
            <a:pPr lvl="1"/>
            <a:r>
              <a:rPr lang="en-US" sz="1800" dirty="0" smtClean="0"/>
              <a:t>Parks</a:t>
            </a:r>
          </a:p>
          <a:p>
            <a:pPr lvl="1"/>
            <a:r>
              <a:rPr lang="en-US" sz="1800" dirty="0" smtClean="0"/>
              <a:t>Beach</a:t>
            </a:r>
          </a:p>
          <a:p>
            <a:pPr lvl="1"/>
            <a:r>
              <a:rPr lang="en-US" sz="1800" dirty="0" smtClean="0"/>
              <a:t>Historical sites</a:t>
            </a:r>
          </a:p>
          <a:p>
            <a:pPr lvl="1"/>
            <a:r>
              <a:rPr lang="en-US" sz="1800" dirty="0" smtClean="0"/>
              <a:t>Lakes, etc.</a:t>
            </a:r>
          </a:p>
          <a:p>
            <a:pPr marL="457200" lvl="1" indent="0">
              <a:buNone/>
            </a:pPr>
            <a:r>
              <a:rPr lang="en-US" sz="1800" dirty="0" smtClean="0"/>
              <a:t>This gives the visitors the opportunity to explore our town and discover we have more than just the beach to offer.  It could be a year around adventure just as it is for Greenville!</a:t>
            </a:r>
            <a:endParaRPr lang="en-US" sz="1800" dirty="0"/>
          </a:p>
          <a:p>
            <a:pPr marL="457200" lvl="1" indent="0">
              <a:buNone/>
            </a:pPr>
            <a:r>
              <a:rPr lang="en-US" dirty="0"/>
              <a:t/>
            </a:r>
            <a:br>
              <a:rPr lang="en-US" dirty="0"/>
            </a:br>
            <a:endParaRPr lang="en-US" dirty="0"/>
          </a:p>
        </p:txBody>
      </p:sp>
      <p:sp>
        <p:nvSpPr>
          <p:cNvPr id="6" name="Title 1"/>
          <p:cNvSpPr txBox="1">
            <a:spLocks/>
          </p:cNvSpPr>
          <p:nvPr/>
        </p:nvSpPr>
        <p:spPr>
          <a:xfrm>
            <a:off x="2603675" y="475829"/>
            <a:ext cx="9436915" cy="545663"/>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Make a wish then find the fish in Surfside Beach…. </a:t>
            </a:r>
            <a:endParaRPr lang="en-US" dirty="0"/>
          </a:p>
        </p:txBody>
      </p:sp>
      <p:pic>
        <p:nvPicPr>
          <p:cNvPr id="1028" name="Picture 4" descr="https://s-media-cache-ak0.pinimg.com/236x/6b/5f/07/6b5f0785e49435957f1067f24eac9c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86" y="71050"/>
            <a:ext cx="1688376" cy="1774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ur.com/14AB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124" y="5101855"/>
            <a:ext cx="1721708" cy="146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34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4957" y="582921"/>
            <a:ext cx="8911687" cy="1280890"/>
          </a:xfrm>
        </p:spPr>
        <p:txBody>
          <a:bodyPr>
            <a:normAutofit/>
          </a:bodyPr>
          <a:lstStyle/>
          <a:p>
            <a:r>
              <a:rPr lang="en-US" sz="4000" dirty="0" smtClean="0"/>
              <a:t>Leave nothing but Footprints…. </a:t>
            </a:r>
            <a:endParaRPr lang="en-US" sz="4000" dirty="0"/>
          </a:p>
        </p:txBody>
      </p:sp>
      <p:pic>
        <p:nvPicPr>
          <p:cNvPr id="2052" name="Picture 4" descr="http://images.liveluvcreate.com/create/l/leave_nothing_but_footprints-424925.jpg?i"/>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528"/>
          <a:stretch/>
        </p:blipFill>
        <p:spPr bwMode="auto">
          <a:xfrm>
            <a:off x="1554956" y="1489460"/>
            <a:ext cx="8692914" cy="455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5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185" y="549970"/>
            <a:ext cx="8911687" cy="1097598"/>
          </a:xfrm>
        </p:spPr>
        <p:txBody>
          <a:bodyPr/>
          <a:lstStyle/>
          <a:p>
            <a:r>
              <a:rPr lang="en-US" dirty="0" smtClean="0"/>
              <a:t>Bring Cultural Art to Surfside Beach…</a:t>
            </a:r>
            <a:endParaRPr lang="en-US" dirty="0"/>
          </a:p>
        </p:txBody>
      </p:sp>
      <p:sp>
        <p:nvSpPr>
          <p:cNvPr id="3" name="Content Placeholder 2"/>
          <p:cNvSpPr>
            <a:spLocks noGrp="1"/>
          </p:cNvSpPr>
          <p:nvPr>
            <p:ph idx="1"/>
          </p:nvPr>
        </p:nvSpPr>
        <p:spPr>
          <a:xfrm>
            <a:off x="1905472" y="1591909"/>
            <a:ext cx="8915400" cy="4411935"/>
          </a:xfrm>
        </p:spPr>
        <p:txBody>
          <a:bodyPr>
            <a:normAutofit/>
          </a:bodyPr>
          <a:lstStyle/>
          <a:p>
            <a:r>
              <a:rPr lang="en-US" sz="2800" dirty="0" smtClean="0"/>
              <a:t>Install new </a:t>
            </a:r>
            <a:r>
              <a:rPr lang="en-US" sz="2800" dirty="0"/>
              <a:t>sculptures in the downtown area </a:t>
            </a:r>
            <a:r>
              <a:rPr lang="en-US" sz="2800" dirty="0" smtClean="0"/>
              <a:t>and all around town as </a:t>
            </a:r>
            <a:r>
              <a:rPr lang="en-US" sz="2800" dirty="0"/>
              <a:t>part of </a:t>
            </a:r>
            <a:r>
              <a:rPr lang="en-US" sz="2800" dirty="0" smtClean="0"/>
              <a:t>a town “Sculpture Walk” </a:t>
            </a:r>
            <a:r>
              <a:rPr lang="en-US" sz="2800" dirty="0"/>
              <a:t>program. </a:t>
            </a:r>
            <a:endParaRPr lang="en-US" sz="2800" dirty="0" smtClean="0"/>
          </a:p>
          <a:p>
            <a:r>
              <a:rPr lang="en-US" sz="2800" dirty="0" smtClean="0"/>
              <a:t>Establish a timeline to add additional sculptures to the town and create a walking brochure to give to visitors of the town. </a:t>
            </a:r>
          </a:p>
          <a:p>
            <a:r>
              <a:rPr lang="en-US" sz="2800" dirty="0" smtClean="0"/>
              <a:t>Promote “Art in the Park” and “Art under the Oaks”.  Provide festivals that highlight cultural activities within the town.   </a:t>
            </a:r>
            <a:endParaRPr lang="en-US" sz="2800" dirty="0"/>
          </a:p>
        </p:txBody>
      </p:sp>
      <p:pic>
        <p:nvPicPr>
          <p:cNvPr id="1028" name="Picture 4" descr="http://www.timesnews.net/image/2015/10/22/640x/Surpris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011" y="3911791"/>
            <a:ext cx="1482811" cy="2699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travelpod.com/tw_slides/ta00/dae/0fa/sculptures-by-the-sea-at-bondi-dog-syd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6926" y="172054"/>
            <a:ext cx="1813268" cy="1361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0.wp.com/laughingsquid.com/wp-content/uploads/2013/11/greyfishs.jpg?fit=640%2C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07" y="5755888"/>
            <a:ext cx="2239211" cy="110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83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287" y="195742"/>
            <a:ext cx="9609909" cy="1280890"/>
          </a:xfrm>
        </p:spPr>
        <p:txBody>
          <a:bodyPr/>
          <a:lstStyle/>
          <a:p>
            <a:r>
              <a:rPr lang="en-US" b="1" dirty="0" smtClean="0"/>
              <a:t>Fewer Festivals with more to offer…. </a:t>
            </a:r>
            <a:endParaRPr lang="en-US" b="1" dirty="0"/>
          </a:p>
        </p:txBody>
      </p:sp>
      <p:sp>
        <p:nvSpPr>
          <p:cNvPr id="3" name="Content Placeholder 2"/>
          <p:cNvSpPr>
            <a:spLocks noGrp="1"/>
          </p:cNvSpPr>
          <p:nvPr>
            <p:ph idx="1"/>
          </p:nvPr>
        </p:nvSpPr>
        <p:spPr>
          <a:xfrm>
            <a:off x="1608907" y="836187"/>
            <a:ext cx="10393621" cy="5074508"/>
          </a:xfrm>
        </p:spPr>
        <p:txBody>
          <a:bodyPr>
            <a:normAutofit/>
          </a:bodyPr>
          <a:lstStyle/>
          <a:p>
            <a:r>
              <a:rPr lang="en-US" sz="2400" dirty="0" smtClean="0"/>
              <a:t>Halloween Rod Run Car show – incorporate with the Bar-B-Que festival </a:t>
            </a:r>
          </a:p>
          <a:p>
            <a:r>
              <a:rPr lang="en-US" sz="2400" dirty="0" smtClean="0"/>
              <a:t>Family Festival – incorporate Beach Luau for an all day and night fall event (require vendors be retail or in the food industry) </a:t>
            </a:r>
          </a:p>
          <a:p>
            <a:r>
              <a:rPr lang="en-US" sz="2400" dirty="0" smtClean="0"/>
              <a:t>Easter Egg hunt – incorporate with the Kids Fair add art, make it a full day activity.</a:t>
            </a:r>
          </a:p>
          <a:p>
            <a:r>
              <a:rPr lang="en-US" sz="2400" dirty="0" smtClean="0"/>
              <a:t>Fall Fishing Rodeo – Partner with local hotels for package deals</a:t>
            </a:r>
          </a:p>
          <a:p>
            <a:r>
              <a:rPr lang="en-US" sz="2400" dirty="0" smtClean="0"/>
              <a:t>Skyhoundz Disc Contest – incorporate with the Pet Fair and invite vendors that specialize in pet products </a:t>
            </a:r>
          </a:p>
          <a:p>
            <a:r>
              <a:rPr lang="en-US" sz="2400" dirty="0" smtClean="0"/>
              <a:t>Heritage Days – include Gullah Art festivities with basket makers - make it a full two day event.  </a:t>
            </a:r>
          </a:p>
          <a:p>
            <a:pPr marL="0" indent="0">
              <a:buNone/>
            </a:pPr>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2050" name="Picture 2" descr="http://www.gallerychuma.com/GullahFishe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5269">
            <a:off x="9254122" y="5210677"/>
            <a:ext cx="1750808" cy="1307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QTpvpIdPfsFX1v5WWF0gQKoiX1qnfCrWh4JUYoPZyxwTiYl_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718" y="5230336"/>
            <a:ext cx="1450803" cy="101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7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7594" y="2667094"/>
            <a:ext cx="8911687" cy="1280890"/>
          </a:xfrm>
        </p:spPr>
        <p:txBody>
          <a:bodyPr/>
          <a:lstStyle/>
          <a:p>
            <a:pPr algn="ctr"/>
            <a:r>
              <a:rPr lang="en-US" dirty="0" smtClean="0"/>
              <a:t>Questions? </a:t>
            </a:r>
            <a:endParaRPr lang="en-US" dirty="0"/>
          </a:p>
        </p:txBody>
      </p:sp>
    </p:spTree>
    <p:extLst>
      <p:ext uri="{BB962C8B-B14F-4D97-AF65-F5344CB8AC3E}">
        <p14:creationId xmlns:p14="http://schemas.microsoft.com/office/powerpoint/2010/main" val="27553284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7340</TotalTime>
  <Words>327</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Visioning with recreation… A look into the future</vt:lpstr>
      <vt:lpstr>SPECIAL EVENTS… MAKING AN IMPACT</vt:lpstr>
      <vt:lpstr>PowerPoint Presentation</vt:lpstr>
      <vt:lpstr>PowerPoint Presentation</vt:lpstr>
      <vt:lpstr>Leave nothing but Footprints…. </vt:lpstr>
      <vt:lpstr>Bring Cultural Art to Surfside Beach…</vt:lpstr>
      <vt:lpstr>Fewer Festivals with more to offer…. </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Visioning… A look into the future</dc:title>
  <dc:creator>Sabrina Morris</dc:creator>
  <cp:lastModifiedBy>Debra Herrmann</cp:lastModifiedBy>
  <cp:revision>37</cp:revision>
  <cp:lastPrinted>2016-01-20T21:32:16Z</cp:lastPrinted>
  <dcterms:created xsi:type="dcterms:W3CDTF">2015-12-16T14:14:08Z</dcterms:created>
  <dcterms:modified xsi:type="dcterms:W3CDTF">2016-01-20T21:33:01Z</dcterms:modified>
</cp:coreProperties>
</file>